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EB72-B61B-4117-BC7F-838BD3585264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E70C-CED7-4C97-9C63-B3507BE1B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00042"/>
            <a:ext cx="6400800" cy="63382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2б класс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500306"/>
            <a:ext cx="65008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урожай!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485776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Классный руководитель: Селюнина И.В.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выставка Наш урожай 2б класс\IMG-20211031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257394" cy="435771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441257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113013"/>
            <a:ext cx="3586159" cy="37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85776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Шовкопляс Анна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Урожай у нас на славу!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Огород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огороде много гряд:</a:t>
            </a:r>
            <a:br>
              <a:rPr lang="ru-RU" dirty="0"/>
            </a:br>
            <a:r>
              <a:rPr lang="ru-RU" dirty="0"/>
              <a:t>Тут и репа, и салат,</a:t>
            </a:r>
            <a:br>
              <a:rPr lang="ru-RU" dirty="0"/>
            </a:br>
            <a:r>
              <a:rPr lang="ru-RU" dirty="0"/>
              <a:t>Тут и свекла, и горох.</a:t>
            </a:r>
            <a:br>
              <a:rPr lang="ru-RU" dirty="0"/>
            </a:br>
            <a:r>
              <a:rPr lang="ru-RU" dirty="0"/>
              <a:t>А картофель разве плох?</a:t>
            </a:r>
            <a:br>
              <a:rPr lang="ru-RU" dirty="0"/>
            </a:br>
            <a:r>
              <a:rPr lang="ru-RU" dirty="0"/>
              <a:t>Наш зеленый огород</a:t>
            </a:r>
            <a:br>
              <a:rPr lang="ru-RU" dirty="0"/>
            </a:br>
            <a:r>
              <a:rPr lang="ru-RU" dirty="0"/>
              <a:t>Нас прокормит круглый год.</a:t>
            </a:r>
            <a:br>
              <a:rPr lang="ru-RU" dirty="0"/>
            </a:br>
            <a:r>
              <a:rPr lang="ru-RU" i="1" dirty="0"/>
              <a:t>А. Прокофьев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Фотовыставка Наш урожай 2б класс\IMG-20211027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710301" cy="659609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отовыставка Наш урожай 2б класс\IMG-20211027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3000364" cy="5333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571501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 урожая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Кошелева Ангелина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выставка Наш урожай 2б класс\Шаки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714908" cy="6286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3786190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Урожай капусты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Шакирова Злата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товыставка Наш урожай 2б класс\Кузевано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9071"/>
            <a:ext cx="5093794" cy="66389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392906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Кузеванова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Татьяна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Осенние витамины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Фотовыставка Наш урожай 2б класс\IMG-20211027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150594" cy="4214842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Фотовыставка Наш урожай 2б класс\IMG-20211027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3929090" cy="52563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786322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Буторин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Максим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Запасы на зиму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товыставка Наш урожай 2б класс\IMG-20211030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742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3071810"/>
            <a:ext cx="3714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Зайцев Артём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Собираем урожай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выставка Наш урожай 2б класс\IMG-20211030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453322" cy="5589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зиму готовы!           Лапина Ксения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0" y="785794"/>
            <a:ext cx="390048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Красота!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Убушаева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Дарья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Фотовыставка Наш урожай 2б класс\IMG-20211030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339841" cy="578645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Фотовыставка Наш урожай 2б класс\IMG-20211030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837" y="3214686"/>
            <a:ext cx="4392163" cy="343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Огород В огороде много гряд: Тут и репа, и салат, Тут и свекла, и горох. А картофель разве плох? Наш зеленый огород Нас прокормит круглый год. А. Прокофьев </vt:lpstr>
      <vt:lpstr>Слайд 3</vt:lpstr>
      <vt:lpstr>Слайд 4</vt:lpstr>
      <vt:lpstr>Слайд 5</vt:lpstr>
      <vt:lpstr>Слайд 6</vt:lpstr>
      <vt:lpstr>Слайд 7</vt:lpstr>
      <vt:lpstr>Слайд 8</vt:lpstr>
      <vt:lpstr>Красота! Убушаева Дарья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СРЕДНЕЙ ГРУППЫ НА ТЕМУ: «ОСЕНЬ ПРИШЛА – УРОЖАЙ НАМ ПРИНЕСЛА!»</dc:title>
  <dc:creator>Светлана</dc:creator>
  <cp:lastModifiedBy>Пользователь</cp:lastModifiedBy>
  <cp:revision>11</cp:revision>
  <dcterms:created xsi:type="dcterms:W3CDTF">2016-10-31T11:22:02Z</dcterms:created>
  <dcterms:modified xsi:type="dcterms:W3CDTF">2021-11-01T12:46:04Z</dcterms:modified>
</cp:coreProperties>
</file>