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836712"/>
            <a:ext cx="728205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Краеведческое задание</a:t>
            </a:r>
          </a:p>
          <a:p>
            <a:pPr algn="ctr"/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«Имя в бессмертном полку»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3645024"/>
            <a:ext cx="2445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Генин Роман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ученик 1Б класса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s://img-fotki.yandex.ru/get/93949/66124276.368/0_ed013_a4bae978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23748"/>
            <a:ext cx="8460432" cy="2734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484784"/>
            <a:ext cx="396044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Мой прадед Кирилл, родился 12 марта 1925 года в деревне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Горожаново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Чановского района Новосибирской области.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После окончания 7-ми классов работал мотористом на Чановской подстанции.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188640"/>
            <a:ext cx="6586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Жендаров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Кирилл Иванович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готовые\Жендаровы ВОВ\сканирование0002 - копия.jpg"/>
          <p:cNvPicPr>
            <a:picLocks noChangeAspect="1" noChangeArrowheads="1"/>
          </p:cNvPicPr>
          <p:nvPr/>
        </p:nvPicPr>
        <p:blipFill>
          <a:blip r:embed="rId2" cstate="print"/>
          <a:srcRect b="12503"/>
          <a:stretch>
            <a:fillRect/>
          </a:stretch>
        </p:blipFill>
        <p:spPr bwMode="auto">
          <a:xfrm>
            <a:off x="755576" y="980727"/>
            <a:ext cx="2880320" cy="5520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332656"/>
            <a:ext cx="583264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8 января 1943 года был призван Чановским РВК в ряды Красной армии. Военную присягу принял 23 февраля 1943 года, участвовал в боях 1 – ого Белорусского фронта в составе отдельного лыжного батальона (рядовой автоматчик). Затем продолжил службу в составе 316 – ого гвардейского минометного полка (знаменитые «Катюши») в должности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топовычислителя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(корректировщик огня).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Во время войны получил ранение в руку. Войну закончил в Германии. Демобилизовался 28 марта 1949 года.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252028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301208"/>
            <a:ext cx="89644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Награжден медалями: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«За отвагу», «За освобождение Варшавы»,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«За взятие Берлина», «За победу над Германией».</a:t>
            </a:r>
          </a:p>
          <a:p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456384" cy="421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https://cdn.moypolk.ru/static/resize/w800/soldiers/awards/2020/04/26/33e7e551d4bd28a54cd641634addafe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0"/>
            <a:ext cx="3284984" cy="3284984"/>
          </a:xfrm>
          <a:prstGeom prst="rect">
            <a:avLst/>
          </a:prstGeom>
          <a:noFill/>
        </p:spPr>
      </p:pic>
      <p:pic>
        <p:nvPicPr>
          <p:cNvPr id="2069" name="Picture 21" descr="https://pamyat-naroda.ru/local/templates/pn/img/awards/new/Medal_Za_osvobozhdenie_Varshav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04664"/>
            <a:ext cx="1381461" cy="2376264"/>
          </a:xfrm>
          <a:prstGeom prst="rect">
            <a:avLst/>
          </a:prstGeom>
          <a:noFill/>
        </p:spPr>
      </p:pic>
      <p:pic>
        <p:nvPicPr>
          <p:cNvPr id="2077" name="Picture 29" descr="https://i.pinimg.com/originals/b1/f8/be/b1f8be4774e3f68497b021c275f359fc.png"/>
          <p:cNvPicPr>
            <a:picLocks noChangeAspect="1" noChangeArrowheads="1"/>
          </p:cNvPicPr>
          <p:nvPr/>
        </p:nvPicPr>
        <p:blipFill>
          <a:blip r:embed="rId5" cstate="print"/>
          <a:srcRect b="11107"/>
          <a:stretch>
            <a:fillRect/>
          </a:stretch>
        </p:blipFill>
        <p:spPr bwMode="auto">
          <a:xfrm>
            <a:off x="4572000" y="2996952"/>
            <a:ext cx="1312842" cy="2520280"/>
          </a:xfrm>
          <a:prstGeom prst="rect">
            <a:avLst/>
          </a:prstGeom>
          <a:noFill/>
        </p:spPr>
      </p:pic>
      <p:pic>
        <p:nvPicPr>
          <p:cNvPr id="2081" name="Picture 33" descr="https://76204s009.edusite.ru/memory_book/images/pobedanadgermanie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2996952"/>
            <a:ext cx="1296144" cy="2541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1340768"/>
            <a:ext cx="42484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Он был настоящим защитником нашей Родины.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Приятно осознавать, что в нашей семье есть такой герой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герой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Великой войны!  </a:t>
            </a:r>
          </a:p>
          <a:p>
            <a:endParaRPr lang="ru-RU" dirty="0"/>
          </a:p>
        </p:txBody>
      </p:sp>
      <p:pic>
        <p:nvPicPr>
          <p:cNvPr id="16386" name="Picture 2" descr="D:\готовые\Жендаровы ВОВ\Жендаров Кирилл Иванович - копия - копия.jpg"/>
          <p:cNvPicPr>
            <a:picLocks noChangeAspect="1" noChangeArrowheads="1"/>
          </p:cNvPicPr>
          <p:nvPr/>
        </p:nvPicPr>
        <p:blipFill>
          <a:blip r:embed="rId2" cstate="print"/>
          <a:srcRect l="6717" t="3797" r="4281" b="15190"/>
          <a:stretch>
            <a:fillRect/>
          </a:stretch>
        </p:blipFill>
        <p:spPr bwMode="auto">
          <a:xfrm>
            <a:off x="395536" y="692696"/>
            <a:ext cx="4353109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176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User50</dc:creator>
  <cp:lastModifiedBy>User50</cp:lastModifiedBy>
  <cp:revision>3</cp:revision>
  <dcterms:created xsi:type="dcterms:W3CDTF">2020-10-09T06:16:30Z</dcterms:created>
  <dcterms:modified xsi:type="dcterms:W3CDTF">2020-10-09T07:18:24Z</dcterms:modified>
</cp:coreProperties>
</file>